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5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3C714E3-7495-6A44-9794-CBC1973EE6DB}" v="68" dt="2023-12-05T15:02:11.58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840"/>
    <p:restoredTop sz="94659"/>
  </p:normalViewPr>
  <p:slideViewPr>
    <p:cSldViewPr snapToGrid="0">
      <p:cViewPr varScale="1">
        <p:scale>
          <a:sx n="110" d="100"/>
          <a:sy n="110" d="100"/>
        </p:scale>
        <p:origin x="54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iulia Lo Faro" userId="67a79239-7f57-46d8-9e32-d83f1f08b5bf" providerId="ADAL" clId="{23C714E3-7495-6A44-9794-CBC1973EE6DB}"/>
    <pc:docChg chg="custSel addSld delSld modSld">
      <pc:chgData name="Giulia Lo Faro" userId="67a79239-7f57-46d8-9e32-d83f1f08b5bf" providerId="ADAL" clId="{23C714E3-7495-6A44-9794-CBC1973EE6DB}" dt="2023-12-05T15:02:11.582" v="190" actId="555"/>
      <pc:docMkLst>
        <pc:docMk/>
      </pc:docMkLst>
      <pc:sldChg chg="addSp delSp modSp mod">
        <pc:chgData name="Giulia Lo Faro" userId="67a79239-7f57-46d8-9e32-d83f1f08b5bf" providerId="ADAL" clId="{23C714E3-7495-6A44-9794-CBC1973EE6DB}" dt="2023-12-05T14:57:32.017" v="183" actId="1035"/>
        <pc:sldMkLst>
          <pc:docMk/>
          <pc:sldMk cId="1576728414" sldId="256"/>
        </pc:sldMkLst>
        <pc:spChg chg="add del mod">
          <ac:chgData name="Giulia Lo Faro" userId="67a79239-7f57-46d8-9e32-d83f1f08b5bf" providerId="ADAL" clId="{23C714E3-7495-6A44-9794-CBC1973EE6DB}" dt="2023-12-05T14:45:34.076" v="151"/>
          <ac:spMkLst>
            <pc:docMk/>
            <pc:sldMk cId="1576728414" sldId="256"/>
            <ac:spMk id="4" creationId="{1DCDF8B9-9C6A-95B2-0D2E-D26BD27D7233}"/>
          </ac:spMkLst>
        </pc:spChg>
        <pc:picChg chg="add mod">
          <ac:chgData name="Giulia Lo Faro" userId="67a79239-7f57-46d8-9e32-d83f1f08b5bf" providerId="ADAL" clId="{23C714E3-7495-6A44-9794-CBC1973EE6DB}" dt="2023-12-05T14:57:29.035" v="168" actId="1036"/>
          <ac:picMkLst>
            <pc:docMk/>
            <pc:sldMk cId="1576728414" sldId="256"/>
            <ac:picMk id="3" creationId="{4E135348-B72D-7AA8-9136-BD44259458DA}"/>
          </ac:picMkLst>
        </pc:picChg>
        <pc:picChg chg="del">
          <ac:chgData name="Giulia Lo Faro" userId="67a79239-7f57-46d8-9e32-d83f1f08b5bf" providerId="ADAL" clId="{23C714E3-7495-6A44-9794-CBC1973EE6DB}" dt="2023-12-05T14:39:43.995" v="0" actId="478"/>
          <ac:picMkLst>
            <pc:docMk/>
            <pc:sldMk cId="1576728414" sldId="256"/>
            <ac:picMk id="7" creationId="{FF822856-6772-AAFD-8C09-FE3099C26267}"/>
          </ac:picMkLst>
        </pc:picChg>
        <pc:picChg chg="del mod">
          <ac:chgData name="Giulia Lo Faro" userId="67a79239-7f57-46d8-9e32-d83f1f08b5bf" providerId="ADAL" clId="{23C714E3-7495-6A44-9794-CBC1973EE6DB}" dt="2023-12-05T14:43:22.760" v="8" actId="478"/>
          <ac:picMkLst>
            <pc:docMk/>
            <pc:sldMk cId="1576728414" sldId="256"/>
            <ac:picMk id="8" creationId="{64EF544E-A524-3F27-5BAB-98EAF765E772}"/>
          </ac:picMkLst>
        </pc:picChg>
        <pc:picChg chg="mod">
          <ac:chgData name="Giulia Lo Faro" userId="67a79239-7f57-46d8-9e32-d83f1f08b5bf" providerId="ADAL" clId="{23C714E3-7495-6A44-9794-CBC1973EE6DB}" dt="2023-12-05T14:44:49.584" v="38" actId="1038"/>
          <ac:picMkLst>
            <pc:docMk/>
            <pc:sldMk cId="1576728414" sldId="256"/>
            <ac:picMk id="10" creationId="{DC8DE6C0-88D3-EB89-C7B9-E11FF1E94705}"/>
          </ac:picMkLst>
        </pc:picChg>
        <pc:picChg chg="add mod">
          <ac:chgData name="Giulia Lo Faro" userId="67a79239-7f57-46d8-9e32-d83f1f08b5bf" providerId="ADAL" clId="{23C714E3-7495-6A44-9794-CBC1973EE6DB}" dt="2023-12-05T14:57:32.017" v="183" actId="1035"/>
          <ac:picMkLst>
            <pc:docMk/>
            <pc:sldMk cId="1576728414" sldId="256"/>
            <ac:picMk id="1026" creationId="{36B380D1-026F-B7FB-360B-9A2FD81FB995}"/>
          </ac:picMkLst>
        </pc:picChg>
      </pc:sldChg>
      <pc:sldChg chg="addSp delSp modSp mod">
        <pc:chgData name="Giulia Lo Faro" userId="67a79239-7f57-46d8-9e32-d83f1f08b5bf" providerId="ADAL" clId="{23C714E3-7495-6A44-9794-CBC1973EE6DB}" dt="2023-12-05T15:02:11.582" v="190" actId="555"/>
        <pc:sldMkLst>
          <pc:docMk/>
          <pc:sldMk cId="1557828290" sldId="265"/>
        </pc:sldMkLst>
        <pc:picChg chg="del">
          <ac:chgData name="Giulia Lo Faro" userId="67a79239-7f57-46d8-9e32-d83f1f08b5bf" providerId="ADAL" clId="{23C714E3-7495-6A44-9794-CBC1973EE6DB}" dt="2023-12-05T15:02:03.299" v="189" actId="478"/>
          <ac:picMkLst>
            <pc:docMk/>
            <pc:sldMk cId="1557828290" sldId="265"/>
            <ac:picMk id="3" creationId="{27D8FF55-A12F-9ED2-598D-77C18233AC21}"/>
          </ac:picMkLst>
        </pc:picChg>
        <pc:picChg chg="mod">
          <ac:chgData name="Giulia Lo Faro" userId="67a79239-7f57-46d8-9e32-d83f1f08b5bf" providerId="ADAL" clId="{23C714E3-7495-6A44-9794-CBC1973EE6DB}" dt="2023-12-05T15:02:11.582" v="190" actId="555"/>
          <ac:picMkLst>
            <pc:docMk/>
            <pc:sldMk cId="1557828290" sldId="265"/>
            <ac:picMk id="4" creationId="{AFAA69DB-8849-0AA3-80A8-6D46A17F5675}"/>
          </ac:picMkLst>
        </pc:picChg>
        <pc:picChg chg="add mod">
          <ac:chgData name="Giulia Lo Faro" userId="67a79239-7f57-46d8-9e32-d83f1f08b5bf" providerId="ADAL" clId="{23C714E3-7495-6A44-9794-CBC1973EE6DB}" dt="2023-12-05T15:02:11.582" v="190" actId="555"/>
          <ac:picMkLst>
            <pc:docMk/>
            <pc:sldMk cId="1557828290" sldId="265"/>
            <ac:picMk id="5" creationId="{5E262D22-10B5-9AE5-5867-303E4BEADDA4}"/>
          </ac:picMkLst>
        </pc:picChg>
      </pc:sldChg>
      <pc:sldChg chg="add del">
        <pc:chgData name="Giulia Lo Faro" userId="67a79239-7f57-46d8-9e32-d83f1f08b5bf" providerId="ADAL" clId="{23C714E3-7495-6A44-9794-CBC1973EE6DB}" dt="2023-12-05T14:45:43.506" v="153" actId="2696"/>
        <pc:sldMkLst>
          <pc:docMk/>
          <pc:sldMk cId="2746487118" sldId="266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EFD645-027A-E445-897D-4F114CD45E3C}" type="datetimeFigureOut">
              <a:rPr lang="it-IT" smtClean="0"/>
              <a:t>05/12/23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6C95A2-8024-1D44-9B64-F1B6820437C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587635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CC22D6C-3647-08CF-EB50-3BBD3FEE4D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00C9F1AA-6A8F-3338-ED47-F5C4DD2C4A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83DBCDD-4D94-E115-17D3-834A5563C4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40E00-1DB2-2541-85C7-E4461C829711}" type="datetimeFigureOut">
              <a:rPr lang="it-IT" smtClean="0"/>
              <a:t>05/12/23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965B8E6-2FFF-4A55-DB14-4C1B5C8414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4661783-9F0B-9972-5A23-2798DBBD22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E07B0C-F4E3-224A-8024-E4FA2CDA069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752619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D2073F0-8A99-E8CA-C381-FAAD7202D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86478A6B-F3B8-B7EC-942D-7D78A56223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2BC3DE3-0437-1955-4012-2784315318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40E00-1DB2-2541-85C7-E4461C829711}" type="datetimeFigureOut">
              <a:rPr lang="it-IT" smtClean="0"/>
              <a:t>05/12/23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892E760-9340-3ADD-1988-E2AEA173E7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D29E14B-FE5E-6F2B-43E7-AE8CF50B7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E07B0C-F4E3-224A-8024-E4FA2CDA069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765401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AA327F25-9A55-C817-BFEF-996F058059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AF8CDB3C-0C1E-7EB3-C4E8-AA8FC9BA81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AE23B9E-E0F9-4EA4-6170-8B5121B253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40E00-1DB2-2541-85C7-E4461C829711}" type="datetimeFigureOut">
              <a:rPr lang="it-IT" smtClean="0"/>
              <a:t>05/12/23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722ADE5-2B09-EE17-4073-F93C1FB706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1D5D870-A6E4-18D2-BF0E-AA47A37BA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E07B0C-F4E3-224A-8024-E4FA2CDA069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777576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84A328E-DB69-7439-B25D-6D846A6E82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9EDEBD2-38A9-0A29-296B-96994D31A2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4167314-5089-0309-1C7E-5FFEF88D70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40E00-1DB2-2541-85C7-E4461C829711}" type="datetimeFigureOut">
              <a:rPr lang="it-IT" smtClean="0"/>
              <a:t>05/12/23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4768E0E-25A3-F322-8F43-D970C35FAD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8453236-F9A3-B051-90EA-AE040AAB35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E07B0C-F4E3-224A-8024-E4FA2CDA069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099774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4D53ED8-8DF0-DEE5-4BF2-280082D54A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C854A9EC-EE64-479B-67D3-93796806BE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F0302F4-CCCB-A455-9164-156CA3B67C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40E00-1DB2-2541-85C7-E4461C829711}" type="datetimeFigureOut">
              <a:rPr lang="it-IT" smtClean="0"/>
              <a:t>05/12/23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318CD48-1A23-97AA-DDA8-3F6171D50F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FB1BCDA-CBBB-0875-F05D-FA21884835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E07B0C-F4E3-224A-8024-E4FA2CDA069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04848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7C5B974-31F4-D3AB-CA93-261BAE5E7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B7E7002-49F4-83E6-C7F4-CEA5E816AD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7D92F956-207B-9050-8094-38A3368CD2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BEDEC8BA-B644-87BC-3E03-AB9775B55E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40E00-1DB2-2541-85C7-E4461C829711}" type="datetimeFigureOut">
              <a:rPr lang="it-IT" smtClean="0"/>
              <a:t>05/12/23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34F5B196-05B3-CA88-324A-350B765CCE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E4436A5C-CD97-DC88-070C-3D29AF5F3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E07B0C-F4E3-224A-8024-E4FA2CDA069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454761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BE9345C-E646-4F9C-7789-02431A92D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47C63EDD-A219-F7BD-7B42-2D53353287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73E97B9C-75D9-4368-5428-75E191B7FE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1D58B46A-BAED-97C0-D7DD-B2D2BA8FA28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9A2A15E6-92C8-5027-5C60-A6B06AF6F2E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61B0E48D-5B76-0FED-F070-6688B69495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40E00-1DB2-2541-85C7-E4461C829711}" type="datetimeFigureOut">
              <a:rPr lang="it-IT" smtClean="0"/>
              <a:t>05/12/23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3CCECE5F-C597-458D-B67A-E160007429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9CB9D5CC-0D48-7AFF-0BC4-94B2529F9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E07B0C-F4E3-224A-8024-E4FA2CDA069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154629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B4D9AF9-5CE5-A2C5-91FB-3977C51617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3CA2F7F1-D91B-461C-0BC6-F98DC9305B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40E00-1DB2-2541-85C7-E4461C829711}" type="datetimeFigureOut">
              <a:rPr lang="it-IT" smtClean="0"/>
              <a:t>05/12/23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EC543371-4AD9-7FFE-6EA5-182BE5D84A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63082C52-EA78-F5E5-2020-18DD7851E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E07B0C-F4E3-224A-8024-E4FA2CDA069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560621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7B635E04-7C98-6125-1BB4-58D6005D41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40E00-1DB2-2541-85C7-E4461C829711}" type="datetimeFigureOut">
              <a:rPr lang="it-IT" smtClean="0"/>
              <a:t>05/12/23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083635FA-EB18-DA5B-E3AB-A7BC13873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75FE2B8D-22DB-199F-9ABF-55EF92266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E07B0C-F4E3-224A-8024-E4FA2CDA069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150920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CDA319B-53B8-93AE-C852-0AC53DC677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C464689-7D8D-6191-7306-841086BEBE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6C0BAF11-2DD9-88B0-D54A-3830A014D2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9463556C-FC41-9BF3-96BF-140E25FEBC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40E00-1DB2-2541-85C7-E4461C829711}" type="datetimeFigureOut">
              <a:rPr lang="it-IT" smtClean="0"/>
              <a:t>05/12/23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57BE5BA4-186E-2188-4D3B-7A1EADBED0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40484BA1-F843-99FD-CF2B-1097B68732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E07B0C-F4E3-224A-8024-E4FA2CDA069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267068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72AAF18-CA22-09E2-5A6A-4E7C0669B6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2207067F-9403-C3B1-86BF-9D01206BAD4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2AEE576E-F050-4572-98CA-EBFA5F47F8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9AF41BBD-1A8A-E952-CFCB-FB352B6F4E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40E00-1DB2-2541-85C7-E4461C829711}" type="datetimeFigureOut">
              <a:rPr lang="it-IT" smtClean="0"/>
              <a:t>05/12/23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CCEBD4B3-85A0-307B-3F5A-F6D9C5519B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E53F5A65-9F59-7AB8-0AC4-4831995E8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E07B0C-F4E3-224A-8024-E4FA2CDA069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110822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540B2737-5733-60B5-4AF9-8FDD1971D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ABBE799-CF87-BD1D-2A58-433B564FE2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9E2C0CB-C06C-577D-FF0F-AB14105DF60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F40E00-1DB2-2541-85C7-E4461C829711}" type="datetimeFigureOut">
              <a:rPr lang="it-IT" smtClean="0"/>
              <a:t>05/12/23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97E7BF5-81B3-577C-50A2-3D61F69975A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C139175-6B1F-DCD8-AFD5-BBEFC1E3BB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E07B0C-F4E3-224A-8024-E4FA2CDA069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236363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asellaDiTesto 8">
            <a:extLst>
              <a:ext uri="{FF2B5EF4-FFF2-40B4-BE49-F238E27FC236}">
                <a16:creationId xmlns:a16="http://schemas.microsoft.com/office/drawing/2014/main" id="{E75BA55A-9A79-840C-1267-36F8A13D69E5}"/>
              </a:ext>
            </a:extLst>
          </p:cNvPr>
          <p:cNvSpPr txBox="1"/>
          <p:nvPr/>
        </p:nvSpPr>
        <p:spPr>
          <a:xfrm>
            <a:off x="3013902" y="469284"/>
            <a:ext cx="65397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600" b="1" spc="3000" dirty="0">
                <a:latin typeface="Raleway" pitchFamily="2" charset="77"/>
              </a:rPr>
              <a:t>HACKATHON </a:t>
            </a:r>
          </a:p>
        </p:txBody>
      </p:sp>
      <p:pic>
        <p:nvPicPr>
          <p:cNvPr id="10" name="Immagine 9" descr="Immagine che contiene Carattere, Elementi grafici, grafica, design&#10;&#10;Descrizione generata automaticamente">
            <a:extLst>
              <a:ext uri="{FF2B5EF4-FFF2-40B4-BE49-F238E27FC236}">
                <a16:creationId xmlns:a16="http://schemas.microsoft.com/office/drawing/2014/main" id="{DC8DE6C0-88D3-EB89-C7B9-E11FF1E947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3414" y="1115616"/>
            <a:ext cx="5359436" cy="52731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36B380D1-026F-B7FB-360B-9A2FD81FB9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402" y="4006963"/>
            <a:ext cx="3585736" cy="1074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magine 2" descr="Immagine che contiene schermata, silhouette&#10;&#10;Descrizione generata automaticamente">
            <a:extLst>
              <a:ext uri="{FF2B5EF4-FFF2-40B4-BE49-F238E27FC236}">
                <a16:creationId xmlns:a16="http://schemas.microsoft.com/office/drawing/2014/main" id="{4E135348-B72D-7AA8-9136-BD44259458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9402" y="2630358"/>
            <a:ext cx="3418262" cy="717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7284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9AC5D328-65BD-0A7B-9B1F-105A9E3C6C23}"/>
              </a:ext>
            </a:extLst>
          </p:cNvPr>
          <p:cNvSpPr/>
          <p:nvPr/>
        </p:nvSpPr>
        <p:spPr>
          <a:xfrm>
            <a:off x="5943600" y="3276720"/>
            <a:ext cx="304560" cy="3045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Arial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6" name="TextBox 10">
            <a:extLst>
              <a:ext uri="{FF2B5EF4-FFF2-40B4-BE49-F238E27FC236}">
                <a16:creationId xmlns:a16="http://schemas.microsoft.com/office/drawing/2014/main" id="{E42EA97D-83FF-5A90-4143-0AD3191518BF}"/>
              </a:ext>
            </a:extLst>
          </p:cNvPr>
          <p:cNvSpPr/>
          <p:nvPr/>
        </p:nvSpPr>
        <p:spPr>
          <a:xfrm>
            <a:off x="3823500" y="1170848"/>
            <a:ext cx="4545000" cy="842303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5000" rIns="90000" bIns="45000" anchor="t" anchorCtr="0" compatLnSpc="0">
            <a:spAutoFit/>
          </a:bodyPr>
          <a:lstStyle/>
          <a:p>
            <a:pPr marL="0" marR="0" lvl="0" indent="0" algn="ct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>
                <a:solidFill>
                  <a:srgbClr val="FFFFFF"/>
                </a:solidFill>
              </a:defRPr>
            </a:pPr>
            <a:r>
              <a:rPr lang="en-US" sz="4800" b="1" i="0" u="none" strike="noStrike" kern="1200" spc="30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AEROPOLIS</a:t>
            </a:r>
          </a:p>
        </p:txBody>
      </p:sp>
      <p:sp>
        <p:nvSpPr>
          <p:cNvPr id="7" name="TextBox 12">
            <a:extLst>
              <a:ext uri="{FF2B5EF4-FFF2-40B4-BE49-F238E27FC236}">
                <a16:creationId xmlns:a16="http://schemas.microsoft.com/office/drawing/2014/main" id="{BA140F08-55A5-5F3C-515A-D257ABC30430}"/>
              </a:ext>
            </a:extLst>
          </p:cNvPr>
          <p:cNvSpPr/>
          <p:nvPr/>
        </p:nvSpPr>
        <p:spPr>
          <a:xfrm>
            <a:off x="4075020" y="5270836"/>
            <a:ext cx="4041720" cy="372623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5000" rIns="90000" bIns="45000" anchor="t" anchorCtr="0" compatLnSpc="0">
            <a:spAutoFit/>
          </a:bodyPr>
          <a:lstStyle/>
          <a:p>
            <a:pPr marL="0" marR="0" lvl="0" indent="0" algn="ct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>
                <a:solidFill>
                  <a:srgbClr val="00CCFF"/>
                </a:solidFill>
              </a:defRPr>
            </a:pPr>
            <a:r>
              <a:rPr lang="en-US" sz="18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Created by</a:t>
            </a:r>
          </a:p>
        </p:txBody>
      </p:sp>
      <p:sp>
        <p:nvSpPr>
          <p:cNvPr id="8" name="TextBox 13">
            <a:extLst>
              <a:ext uri="{FF2B5EF4-FFF2-40B4-BE49-F238E27FC236}">
                <a16:creationId xmlns:a16="http://schemas.microsoft.com/office/drawing/2014/main" id="{9999DC58-6890-DC70-ECAA-D1B4E48F8618}"/>
              </a:ext>
            </a:extLst>
          </p:cNvPr>
          <p:cNvSpPr/>
          <p:nvPr/>
        </p:nvSpPr>
        <p:spPr>
          <a:xfrm>
            <a:off x="4075140" y="5659960"/>
            <a:ext cx="4041720" cy="372623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5000" rIns="90000" bIns="45000" anchor="t" anchorCtr="0" compatLnSpc="0">
            <a:spAutoFit/>
          </a:bodyPr>
          <a:lstStyle/>
          <a:p>
            <a:pPr marL="0" marR="0" lvl="0" indent="0" algn="ct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>
                <a:solidFill>
                  <a:srgbClr val="FFFFFF"/>
                </a:solidFill>
              </a:defRPr>
            </a:pPr>
            <a:r>
              <a:rPr lang="en-US" sz="18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Par-Tec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AFAA69DB-8849-0AA3-80A8-6D46A17F5675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700971" y="5627750"/>
            <a:ext cx="2154240" cy="43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5E262D22-10B5-9AE5-5867-303E4BEAD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6549" y="5377271"/>
            <a:ext cx="2295920" cy="687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78282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0">
            <a:extLst>
              <a:ext uri="{FF2B5EF4-FFF2-40B4-BE49-F238E27FC236}">
                <a16:creationId xmlns:a16="http://schemas.microsoft.com/office/drawing/2014/main" id="{5983D495-1D0E-E768-E3B5-8B168276E8FF}"/>
              </a:ext>
            </a:extLst>
          </p:cNvPr>
          <p:cNvSpPr/>
          <p:nvPr/>
        </p:nvSpPr>
        <p:spPr>
          <a:xfrm>
            <a:off x="7142760" y="1170848"/>
            <a:ext cx="4545000" cy="842303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5000" rIns="90000" bIns="45000" anchor="t" anchorCtr="0" compatLnSpc="0">
            <a:sp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>
                <a:solidFill>
                  <a:srgbClr val="FFFFFF"/>
                </a:solidFill>
              </a:defRPr>
            </a:pPr>
            <a:r>
              <a:rPr lang="en-US" sz="4800" b="1" i="0" u="none" strike="noStrike" kern="1200" spc="30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AEROPOLIS</a:t>
            </a:r>
          </a:p>
        </p:txBody>
      </p:sp>
      <p:sp>
        <p:nvSpPr>
          <p:cNvPr id="3" name="TextBox 9">
            <a:extLst>
              <a:ext uri="{FF2B5EF4-FFF2-40B4-BE49-F238E27FC236}">
                <a16:creationId xmlns:a16="http://schemas.microsoft.com/office/drawing/2014/main" id="{915A520F-37EE-8001-2749-F04899A5B164}"/>
              </a:ext>
            </a:extLst>
          </p:cNvPr>
          <p:cNvSpPr/>
          <p:nvPr/>
        </p:nvSpPr>
        <p:spPr>
          <a:xfrm>
            <a:off x="7142760" y="181336"/>
            <a:ext cx="2508480" cy="46655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5000" rIns="90000" bIns="45000" anchor="t" anchorCtr="0" compatLnSpc="0">
            <a:sp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>
                <a:solidFill>
                  <a:srgbClr val="00CCFF"/>
                </a:solidFill>
              </a:defRPr>
            </a:pPr>
            <a:r>
              <a:rPr lang="en-US" sz="24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Welcome to</a:t>
            </a:r>
          </a:p>
        </p:txBody>
      </p:sp>
      <p:sp>
        <p:nvSpPr>
          <p:cNvPr id="4" name="TextBox 12">
            <a:extLst>
              <a:ext uri="{FF2B5EF4-FFF2-40B4-BE49-F238E27FC236}">
                <a16:creationId xmlns:a16="http://schemas.microsoft.com/office/drawing/2014/main" id="{A4A90E24-D05F-018D-8647-7DE97D78D5A2}"/>
              </a:ext>
            </a:extLst>
          </p:cNvPr>
          <p:cNvSpPr/>
          <p:nvPr/>
        </p:nvSpPr>
        <p:spPr>
          <a:xfrm>
            <a:off x="7142760" y="5754240"/>
            <a:ext cx="4041720" cy="372623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5000" rIns="90000" bIns="45000" anchor="t" anchorCtr="0" compatLnSpc="0">
            <a:sp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>
                <a:solidFill>
                  <a:srgbClr val="00CCFF"/>
                </a:solidFill>
              </a:defRPr>
            </a:pPr>
            <a:r>
              <a:rPr lang="en-US" sz="18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Created by</a:t>
            </a:r>
          </a:p>
        </p:txBody>
      </p:sp>
      <p:sp>
        <p:nvSpPr>
          <p:cNvPr id="5" name="TextBox 13">
            <a:extLst>
              <a:ext uri="{FF2B5EF4-FFF2-40B4-BE49-F238E27FC236}">
                <a16:creationId xmlns:a16="http://schemas.microsoft.com/office/drawing/2014/main" id="{A160741C-4950-1222-1A41-0BFDC048D8C0}"/>
              </a:ext>
            </a:extLst>
          </p:cNvPr>
          <p:cNvSpPr/>
          <p:nvPr/>
        </p:nvSpPr>
        <p:spPr>
          <a:xfrm>
            <a:off x="7142760" y="6123600"/>
            <a:ext cx="4041720" cy="372623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5000" rIns="90000" bIns="45000" anchor="t" anchorCtr="0" compatLnSpc="0">
            <a:sp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>
                <a:solidFill>
                  <a:srgbClr val="FFFFFF"/>
                </a:solidFill>
              </a:defRPr>
            </a:pPr>
            <a:r>
              <a:rPr lang="en-US" sz="18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Par-Tec</a:t>
            </a:r>
          </a:p>
        </p:txBody>
      </p:sp>
      <p:sp>
        <p:nvSpPr>
          <p:cNvPr id="6" name="TextBox 14">
            <a:extLst>
              <a:ext uri="{FF2B5EF4-FFF2-40B4-BE49-F238E27FC236}">
                <a16:creationId xmlns:a16="http://schemas.microsoft.com/office/drawing/2014/main" id="{B1CB3D9E-29C8-7C8C-639B-83DBCEF5CBAC}"/>
              </a:ext>
            </a:extLst>
          </p:cNvPr>
          <p:cNvSpPr/>
          <p:nvPr/>
        </p:nvSpPr>
        <p:spPr>
          <a:xfrm>
            <a:off x="7142760" y="2316158"/>
            <a:ext cx="4545000" cy="121791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5000" rIns="90000" bIns="45000" anchor="t" anchorCtr="0" compatLnSpc="0">
            <a:sp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>
                <a:solidFill>
                  <a:srgbClr val="FFFFFF"/>
                </a:solidFill>
              </a:defRPr>
            </a:pPr>
            <a:r>
              <a:rPr lang="en-US" sz="24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Aeropolis</a:t>
            </a:r>
            <a:r>
              <a:rPr lang="en-US" sz="24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 </a:t>
            </a:r>
            <a:r>
              <a:rPr lang="en-US" sz="24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è</a:t>
            </a:r>
            <a:r>
              <a:rPr lang="en-US" sz="24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 </a:t>
            </a:r>
            <a:r>
              <a:rPr lang="en-US" sz="24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una</a:t>
            </a:r>
            <a:r>
              <a:rPr lang="en-US" sz="24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 </a:t>
            </a:r>
            <a:r>
              <a:rPr lang="en-US" sz="24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città</a:t>
            </a:r>
            <a:r>
              <a:rPr lang="en-US" sz="24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 </a:t>
            </a:r>
            <a:r>
              <a:rPr lang="en-US" sz="24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meravigliosa</a:t>
            </a:r>
            <a:r>
              <a:rPr lang="en-US" sz="24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, </a:t>
            </a:r>
            <a:r>
              <a:rPr lang="en-US" sz="24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che</a:t>
            </a:r>
            <a:r>
              <a:rPr lang="en-US" sz="24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 </a:t>
            </a:r>
            <a:r>
              <a:rPr lang="en-US" sz="24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fluttua</a:t>
            </a:r>
            <a:r>
              <a:rPr lang="en-US" sz="24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 </a:t>
            </a:r>
            <a:r>
              <a:rPr lang="en-US" sz="24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nell’aria</a:t>
            </a:r>
            <a:r>
              <a:rPr lang="en-US" sz="24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 come </a:t>
            </a:r>
            <a:r>
              <a:rPr lang="en-US" sz="24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una</a:t>
            </a:r>
            <a:r>
              <a:rPr lang="en-US" sz="24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 </a:t>
            </a:r>
            <a:r>
              <a:rPr lang="en-US" sz="24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nuvola</a:t>
            </a:r>
            <a:r>
              <a:rPr lang="en-US" sz="24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.</a:t>
            </a:r>
          </a:p>
        </p:txBody>
      </p:sp>
      <p:pic>
        <p:nvPicPr>
          <p:cNvPr id="7" name="Immagine 4">
            <a:extLst>
              <a:ext uri="{FF2B5EF4-FFF2-40B4-BE49-F238E27FC236}">
                <a16:creationId xmlns:a16="http://schemas.microsoft.com/office/drawing/2014/main" id="{C889B300-53E7-8E26-8827-0323FC497C55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193965" y="181336"/>
            <a:ext cx="6490800" cy="6490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995387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4">
            <a:extLst>
              <a:ext uri="{FF2B5EF4-FFF2-40B4-BE49-F238E27FC236}">
                <a16:creationId xmlns:a16="http://schemas.microsoft.com/office/drawing/2014/main" id="{FEEA4193-497D-9640-B7B9-FACB4504354F}"/>
              </a:ext>
            </a:extLst>
          </p:cNvPr>
          <p:cNvSpPr/>
          <p:nvPr/>
        </p:nvSpPr>
        <p:spPr>
          <a:xfrm>
            <a:off x="7142760" y="1170848"/>
            <a:ext cx="3524760" cy="654495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5000" rIns="90000" bIns="45000" anchor="t" anchorCtr="0" compatLnSpc="0">
            <a:sp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>
                <a:solidFill>
                  <a:srgbClr val="FFFFFF"/>
                </a:solidFill>
              </a:defRPr>
            </a:pPr>
            <a:r>
              <a:rPr lang="en-US" sz="3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Come on in…</a:t>
            </a:r>
          </a:p>
        </p:txBody>
      </p:sp>
      <p:sp>
        <p:nvSpPr>
          <p:cNvPr id="3" name="TextBox 5">
            <a:extLst>
              <a:ext uri="{FF2B5EF4-FFF2-40B4-BE49-F238E27FC236}">
                <a16:creationId xmlns:a16="http://schemas.microsoft.com/office/drawing/2014/main" id="{AFC9DB56-0752-6683-BF68-654074411E62}"/>
              </a:ext>
            </a:extLst>
          </p:cNvPr>
          <p:cNvSpPr/>
          <p:nvPr/>
        </p:nvSpPr>
        <p:spPr>
          <a:xfrm>
            <a:off x="7142760" y="1825343"/>
            <a:ext cx="4741200" cy="4427066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5000" rIns="90000" bIns="45000" anchor="t" anchorCtr="0" compatLnSpc="0">
            <a:sp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>
                <a:solidFill>
                  <a:srgbClr val="FFFFFF"/>
                </a:solidFill>
              </a:defRPr>
            </a:pP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L'entrata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 di </a:t>
            </a:r>
            <a:r>
              <a:rPr lang="en-US" sz="1600" b="0" i="1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Aeropolis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 </a:t>
            </a: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è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 </a:t>
            </a: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un'opera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 </a:t>
            </a: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d'arte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 </a:t>
            </a: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architettonica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 </a:t>
            </a: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sospesa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 </a:t>
            </a: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tra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 il </a:t>
            </a: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cielo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 e la terra.</a:t>
            </a: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>
                <a:solidFill>
                  <a:srgbClr val="FFFFFF"/>
                </a:solidFill>
              </a:defRPr>
            </a:pPr>
            <a:endParaRPr lang="en-US" sz="1600" dirty="0">
              <a:solidFill>
                <a:srgbClr val="000000"/>
              </a:solidFill>
              <a:latin typeface="Raleway" pitchFamily="2" charset="77"/>
              <a:ea typeface="Microsoft YaHei" pitchFamily="2"/>
              <a:cs typeface="Lucida Sans" pitchFamily="2"/>
            </a:endParaRP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>
                <a:solidFill>
                  <a:srgbClr val="FFFFFF"/>
                </a:solidFill>
              </a:defRPr>
            </a:pP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Questo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 maestoso </a:t>
            </a: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portale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, con le sue </a:t>
            </a: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colonne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 </a:t>
            </a:r>
            <a:b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</a:b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di </a:t>
            </a: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vetro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 e </a:t>
            </a: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archi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 </a:t>
            </a: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metallici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 </a:t>
            </a: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che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 </a:t>
            </a: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si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 </a:t>
            </a: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ergono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 </a:t>
            </a:r>
            <a:b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</a:b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tra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 le </a:t>
            </a: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nuvole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, </a:t>
            </a: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incanta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 </a:t>
            </a: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chiunque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 vi </a:t>
            </a: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si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 </a:t>
            </a: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avvicini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. </a:t>
            </a: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>
                <a:solidFill>
                  <a:srgbClr val="FFFFFF"/>
                </a:solidFill>
              </a:defRPr>
            </a:pPr>
            <a:endParaRPr lang="en-US" sz="1600" dirty="0">
              <a:solidFill>
                <a:srgbClr val="000000"/>
              </a:solidFill>
              <a:latin typeface="Raleway" pitchFamily="2" charset="77"/>
              <a:ea typeface="Microsoft YaHei" pitchFamily="2"/>
              <a:cs typeface="Lucida Sans" pitchFamily="2"/>
            </a:endParaRP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>
                <a:solidFill>
                  <a:srgbClr val="FFFFFF"/>
                </a:solidFill>
              </a:defRPr>
            </a:pP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Le </a:t>
            </a: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colonne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 di </a:t>
            </a: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vetro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 </a:t>
            </a: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si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 </a:t>
            </a: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fondono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 </a:t>
            </a: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perfettamente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 con </a:t>
            </a: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l'ambiente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 </a:t>
            </a: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circostante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, </a:t>
            </a: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mentre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 </a:t>
            </a: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l'arco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 centrale </a:t>
            </a: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offre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 </a:t>
            </a: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una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 vista </a:t>
            </a: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mozzafiato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 del </a:t>
            </a: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cielo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 </a:t>
            </a:r>
            <a:b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</a:b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e </a:t>
            </a: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delle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 </a:t>
            </a: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nuvole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. </a:t>
            </a: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>
                <a:solidFill>
                  <a:srgbClr val="FFFFFF"/>
                </a:solidFill>
              </a:defRPr>
            </a:pPr>
            <a:endParaRPr lang="en-US" sz="1600" dirty="0">
              <a:solidFill>
                <a:srgbClr val="000000"/>
              </a:solidFill>
              <a:latin typeface="Raleway" pitchFamily="2" charset="77"/>
              <a:ea typeface="Microsoft YaHei" pitchFamily="2"/>
              <a:cs typeface="Lucida Sans" pitchFamily="2"/>
            </a:endParaRP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>
                <a:solidFill>
                  <a:srgbClr val="FFFFFF"/>
                </a:solidFill>
              </a:defRPr>
            </a:pP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Quando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 </a:t>
            </a: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si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 </a:t>
            </a: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attraversano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 le </a:t>
            </a: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enormi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 </a:t>
            </a: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porte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 di </a:t>
            </a: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vetro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, </a:t>
            </a: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si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 </a:t>
            </a: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entra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 in un mondo di </a:t>
            </a: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bellezza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 e </a:t>
            </a: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meraviglia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.</a:t>
            </a: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>
                <a:solidFill>
                  <a:srgbClr val="FFFFFF"/>
                </a:solidFill>
              </a:defRPr>
            </a:pPr>
            <a:endParaRPr lang="en-US" sz="1600" b="0" i="0" u="none" strike="noStrike" kern="1200" spc="0" dirty="0">
              <a:ln>
                <a:noFill/>
              </a:ln>
              <a:solidFill>
                <a:srgbClr val="000000"/>
              </a:solidFill>
              <a:latin typeface="Raleway" pitchFamily="2" charset="77"/>
              <a:ea typeface="Microsoft YaHei" pitchFamily="2"/>
              <a:cs typeface="Lucida Sans" pitchFamily="2"/>
            </a:endParaRP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>
                <a:solidFill>
                  <a:srgbClr val="FFFFFF"/>
                </a:solidFill>
              </a:defRPr>
            </a:pP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L'entrata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 di </a:t>
            </a:r>
            <a:r>
              <a:rPr lang="en-US" sz="1600" b="0" i="1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Aeropolis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 </a:t>
            </a: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è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 un </a:t>
            </a: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simbolo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 di </a:t>
            </a: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innovazione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 e </a:t>
            </a: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fascino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, </a:t>
            </a: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un'esperienza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 </a:t>
            </a: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indimenticabile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 per tutti </a:t>
            </a: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coloro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 </a:t>
            </a: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che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 la </a:t>
            </a: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visitano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.</a:t>
            </a:r>
          </a:p>
        </p:txBody>
      </p:sp>
      <p:pic>
        <p:nvPicPr>
          <p:cNvPr id="4" name="Immagine 10">
            <a:extLst>
              <a:ext uri="{FF2B5EF4-FFF2-40B4-BE49-F238E27FC236}">
                <a16:creationId xmlns:a16="http://schemas.microsoft.com/office/drawing/2014/main" id="{5663437D-FC89-41E0-D382-AD08954BDB8B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193965" y="183600"/>
            <a:ext cx="6490800" cy="6490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954645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4">
            <a:extLst>
              <a:ext uri="{FF2B5EF4-FFF2-40B4-BE49-F238E27FC236}">
                <a16:creationId xmlns:a16="http://schemas.microsoft.com/office/drawing/2014/main" id="{30860BA6-41C9-F70E-F4EB-7A0A63BD5037}"/>
              </a:ext>
            </a:extLst>
          </p:cNvPr>
          <p:cNvSpPr/>
          <p:nvPr/>
        </p:nvSpPr>
        <p:spPr>
          <a:xfrm>
            <a:off x="7142760" y="1170848"/>
            <a:ext cx="3524760" cy="654495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5000" rIns="90000" bIns="45000" anchor="t" anchorCtr="0" compatLnSpc="0">
            <a:sp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>
                <a:solidFill>
                  <a:srgbClr val="FFFFFF"/>
                </a:solidFill>
              </a:defRPr>
            </a:pPr>
            <a:r>
              <a:rPr lang="en-US" sz="3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La </a:t>
            </a:r>
            <a:r>
              <a:rPr lang="en-US" sz="3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biblioteca</a:t>
            </a:r>
            <a:endParaRPr lang="en-US" sz="3600" b="0" i="0" u="none" strike="noStrike" kern="1200" spc="0" dirty="0">
              <a:ln>
                <a:noFill/>
              </a:ln>
              <a:solidFill>
                <a:srgbClr val="000000"/>
              </a:solidFill>
              <a:latin typeface="Raleway" pitchFamily="2" charset="77"/>
              <a:ea typeface="Microsoft YaHei" pitchFamily="2"/>
              <a:cs typeface="Lucida Sans" pitchFamily="2"/>
            </a:endParaRPr>
          </a:p>
        </p:txBody>
      </p:sp>
      <p:sp>
        <p:nvSpPr>
          <p:cNvPr id="3" name="TextBox 5">
            <a:extLst>
              <a:ext uri="{FF2B5EF4-FFF2-40B4-BE49-F238E27FC236}">
                <a16:creationId xmlns:a16="http://schemas.microsoft.com/office/drawing/2014/main" id="{963D5085-8194-73D1-4071-D83780D1392E}"/>
              </a:ext>
            </a:extLst>
          </p:cNvPr>
          <p:cNvSpPr/>
          <p:nvPr/>
        </p:nvSpPr>
        <p:spPr>
          <a:xfrm>
            <a:off x="7142760" y="1825343"/>
            <a:ext cx="4741200" cy="370436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5000" rIns="90000" bIns="45000" anchor="t" anchorCtr="0" compatLnSpc="0">
            <a:sp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>
                <a:solidFill>
                  <a:srgbClr val="FFFFFF"/>
                </a:solidFill>
              </a:defRPr>
            </a:pP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La </a:t>
            </a: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biblioteca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 di </a:t>
            </a:r>
            <a:r>
              <a:rPr lang="en-US" sz="1600" b="0" i="1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Aeropolis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 </a:t>
            </a: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è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 </a:t>
            </a: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una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 </a:t>
            </a: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struttura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 </a:t>
            </a: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ecologica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 e </a:t>
            </a: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innovativa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, </a:t>
            </a: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che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 </a:t>
            </a: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si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 integra </a:t>
            </a: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perfettamente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 con </a:t>
            </a: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l’ambiente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 </a:t>
            </a: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naturale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. </a:t>
            </a:r>
            <a:endParaRPr lang="en-US" sz="1600" dirty="0">
              <a:solidFill>
                <a:srgbClr val="000000"/>
              </a:solidFill>
              <a:latin typeface="Raleway" pitchFamily="2" charset="77"/>
              <a:ea typeface="Microsoft YaHei" pitchFamily="2"/>
              <a:cs typeface="Lucida Sans" pitchFamily="2"/>
            </a:endParaRP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>
                <a:solidFill>
                  <a:srgbClr val="FFFFFF"/>
                </a:solidFill>
              </a:defRPr>
            </a:pPr>
            <a:endParaRPr lang="en-US" sz="1600" b="0" i="0" u="none" strike="noStrike" kern="1200" spc="0" dirty="0">
              <a:ln>
                <a:noFill/>
              </a:ln>
              <a:solidFill>
                <a:srgbClr val="000000"/>
              </a:solidFill>
              <a:latin typeface="Raleway" pitchFamily="2" charset="77"/>
              <a:ea typeface="Microsoft YaHei" pitchFamily="2"/>
              <a:cs typeface="Lucida Sans" pitchFamily="2"/>
            </a:endParaRP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>
                <a:solidFill>
                  <a:srgbClr val="FFFFFF"/>
                </a:solidFill>
              </a:defRPr>
            </a:pP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La </a:t>
            </a: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biblioteca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 </a:t>
            </a: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è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 </a:t>
            </a: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formata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 da diverse </a:t>
            </a: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stanze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, </a:t>
            </a: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costruite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 con </a:t>
            </a: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delle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 </a:t>
            </a: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piattaforme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 di legno </a:t>
            </a:r>
            <a:b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</a:b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e </a:t>
            </a: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metallo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, </a:t>
            </a: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che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 </a:t>
            </a: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si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 </a:t>
            </a: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appoggiano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 </a:t>
            </a: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sugli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 </a:t>
            </a: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alberi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 </a:t>
            </a:r>
            <a:b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</a:b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più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 alti e </a:t>
            </a: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robusti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 del </a:t>
            </a: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bosco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 </a:t>
            </a: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cittadino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. </a:t>
            </a: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>
                <a:solidFill>
                  <a:srgbClr val="FFFFFF"/>
                </a:solidFill>
              </a:defRPr>
            </a:pPr>
            <a:endParaRPr lang="en-US" sz="1600" dirty="0">
              <a:solidFill>
                <a:srgbClr val="000000"/>
              </a:solidFill>
              <a:latin typeface="Raleway" pitchFamily="2" charset="77"/>
              <a:ea typeface="Microsoft YaHei" pitchFamily="2"/>
              <a:cs typeface="Lucida Sans" pitchFamily="2"/>
            </a:endParaRP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>
                <a:solidFill>
                  <a:srgbClr val="FFFFFF"/>
                </a:solidFill>
              </a:defRPr>
            </a:pP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Le </a:t>
            </a: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stanze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 </a:t>
            </a: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sono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 </a:t>
            </a: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collegate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 </a:t>
            </a: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tra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 </a:t>
            </a: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loro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 da </a:t>
            </a: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ponti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 </a:t>
            </a: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sospesi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 e scale a </a:t>
            </a: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chiocciola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, </a:t>
            </a: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che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 </a:t>
            </a: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creano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 </a:t>
            </a:r>
            <a:b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</a:b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un </a:t>
            </a: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percorso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 </a:t>
            </a: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avventuroso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 e </a:t>
            </a: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divertente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.</a:t>
            </a: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>
                <a:solidFill>
                  <a:srgbClr val="FFFFFF"/>
                </a:solidFill>
              </a:defRPr>
            </a:pPr>
            <a:endParaRPr lang="en-US" sz="1600" b="0" i="0" u="none" strike="noStrike" kern="1200" spc="0" dirty="0">
              <a:ln>
                <a:noFill/>
              </a:ln>
              <a:solidFill>
                <a:srgbClr val="000000"/>
              </a:solidFill>
              <a:latin typeface="Raleway" pitchFamily="2" charset="77"/>
              <a:ea typeface="Microsoft YaHei" pitchFamily="2"/>
              <a:cs typeface="Lucida Sans" pitchFamily="2"/>
            </a:endParaRP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>
                <a:solidFill>
                  <a:srgbClr val="FFFFFF"/>
                </a:solidFill>
              </a:defRPr>
            </a:pP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È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 un </a:t>
            </a: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luogo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 </a:t>
            </a: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magico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, </a:t>
            </a: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simbolo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 </a:t>
            </a: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della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 </a:t>
            </a: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cultura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 </a:t>
            </a:r>
            <a:b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</a:b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e </a:t>
            </a: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della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 </a:t>
            </a: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creatività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 </a:t>
            </a: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della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 </a:t>
            </a: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città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 volante.</a:t>
            </a:r>
          </a:p>
        </p:txBody>
      </p:sp>
      <p:pic>
        <p:nvPicPr>
          <p:cNvPr id="4" name="Immagine 8">
            <a:extLst>
              <a:ext uri="{FF2B5EF4-FFF2-40B4-BE49-F238E27FC236}">
                <a16:creationId xmlns:a16="http://schemas.microsoft.com/office/drawing/2014/main" id="{74710810-2D34-BAA7-1F30-760B8AE8274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lum/>
            <a:alphaModFix/>
          </a:blip>
          <a:srcRect r="1092" b="5350"/>
          <a:stretch/>
        </p:blipFill>
        <p:spPr>
          <a:xfrm>
            <a:off x="193965" y="183600"/>
            <a:ext cx="6490800" cy="6490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164420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8">
            <a:extLst>
              <a:ext uri="{FF2B5EF4-FFF2-40B4-BE49-F238E27FC236}">
                <a16:creationId xmlns:a16="http://schemas.microsoft.com/office/drawing/2014/main" id="{FF7E268F-021F-CE55-EB25-686AAFE28D1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lum/>
            <a:alphaModFix/>
          </a:blip>
          <a:srcRect r="2187" b="5350"/>
          <a:stretch/>
        </p:blipFill>
        <p:spPr>
          <a:xfrm>
            <a:off x="193965" y="183600"/>
            <a:ext cx="6490800" cy="64908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4">
            <a:extLst>
              <a:ext uri="{FF2B5EF4-FFF2-40B4-BE49-F238E27FC236}">
                <a16:creationId xmlns:a16="http://schemas.microsoft.com/office/drawing/2014/main" id="{1B9C9B2C-037C-9945-1221-701C85D8BA66}"/>
              </a:ext>
            </a:extLst>
          </p:cNvPr>
          <p:cNvSpPr/>
          <p:nvPr/>
        </p:nvSpPr>
        <p:spPr>
          <a:xfrm>
            <a:off x="7142759" y="1170848"/>
            <a:ext cx="4605895" cy="632887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5000" rIns="90000" bIns="45000" anchor="t" anchorCtr="0" compatLnSpc="0">
            <a:sp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>
                <a:solidFill>
                  <a:srgbClr val="FFFFFF"/>
                </a:solidFill>
              </a:defRPr>
            </a:pPr>
            <a:r>
              <a:rPr lang="en-US" sz="3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Terrazza</a:t>
            </a:r>
            <a:r>
              <a:rPr lang="en-US" sz="3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 </a:t>
            </a:r>
            <a:r>
              <a:rPr lang="en-US" sz="3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degli</a:t>
            </a:r>
            <a:r>
              <a:rPr lang="en-US" sz="3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 </a:t>
            </a:r>
            <a:r>
              <a:rPr lang="en-US" sz="3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Alberi</a:t>
            </a:r>
            <a:endParaRPr lang="en-US" sz="3600" b="0" i="0" u="none" strike="noStrike" kern="1200" spc="0" dirty="0">
              <a:ln>
                <a:noFill/>
              </a:ln>
              <a:solidFill>
                <a:srgbClr val="000000"/>
              </a:solidFill>
              <a:latin typeface="Raleway" pitchFamily="2" charset="77"/>
              <a:ea typeface="Microsoft YaHei" pitchFamily="2"/>
              <a:cs typeface="Lucida Sans" pitchFamily="2"/>
            </a:endParaRPr>
          </a:p>
        </p:txBody>
      </p:sp>
      <p:sp>
        <p:nvSpPr>
          <p:cNvPr id="4" name="TextBox 5">
            <a:extLst>
              <a:ext uri="{FF2B5EF4-FFF2-40B4-BE49-F238E27FC236}">
                <a16:creationId xmlns:a16="http://schemas.microsoft.com/office/drawing/2014/main" id="{B8CE9F71-B355-71E6-91E6-6EFA5FC8A9D5}"/>
              </a:ext>
            </a:extLst>
          </p:cNvPr>
          <p:cNvSpPr/>
          <p:nvPr/>
        </p:nvSpPr>
        <p:spPr>
          <a:xfrm>
            <a:off x="7142759" y="1803735"/>
            <a:ext cx="4741200" cy="2740771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5000" rIns="90000" bIns="45000" anchor="t" anchorCtr="0" compatLnSpc="0">
            <a:sp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>
                <a:solidFill>
                  <a:srgbClr val="FFFFFF"/>
                </a:solidFill>
              </a:defRPr>
            </a:pP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Questo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 </a:t>
            </a: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luogo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 </a:t>
            </a: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si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 </a:t>
            </a: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chiama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 </a:t>
            </a:r>
            <a:r>
              <a:rPr lang="en-US" sz="1600" b="0" i="1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Terrazza</a:t>
            </a:r>
            <a:r>
              <a:rPr lang="en-US" sz="1600" b="0" i="1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 </a:t>
            </a:r>
            <a:r>
              <a:rPr lang="en-US" sz="1600" b="0" i="1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degli</a:t>
            </a:r>
            <a:r>
              <a:rPr lang="en-US" sz="1600" b="0" i="1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 </a:t>
            </a:r>
            <a:r>
              <a:rPr lang="en-US" sz="1600" b="0" i="1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Alberi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, </a:t>
            </a:r>
            <a:b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</a:b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ed </a:t>
            </a: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è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 un </a:t>
            </a: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angolo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 di pace e relax </a:t>
            </a: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nel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 </a:t>
            </a: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cuore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 </a:t>
            </a:r>
            <a:b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</a:b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della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 </a:t>
            </a: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città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 di </a:t>
            </a:r>
            <a:r>
              <a:rPr lang="en-US" sz="1600" b="0" i="1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Aeropolis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. </a:t>
            </a: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>
                <a:solidFill>
                  <a:srgbClr val="FFFFFF"/>
                </a:solidFill>
              </a:defRPr>
            </a:pPr>
            <a:endParaRPr lang="en-US" sz="1600" dirty="0">
              <a:solidFill>
                <a:srgbClr val="000000"/>
              </a:solidFill>
              <a:latin typeface="Raleway" pitchFamily="2" charset="77"/>
              <a:ea typeface="Microsoft YaHei" pitchFamily="2"/>
              <a:cs typeface="Lucida Sans" pitchFamily="2"/>
            </a:endParaRP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>
                <a:solidFill>
                  <a:srgbClr val="FFFFFF"/>
                </a:solidFill>
              </a:defRPr>
            </a:pP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Qui </a:t>
            </a: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si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 </a:t>
            </a: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può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 </a:t>
            </a: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godere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 </a:t>
            </a: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della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 vista </a:t>
            </a: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panoramica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 </a:t>
            </a:r>
            <a:b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</a:b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della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 </a:t>
            </a: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città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, </a:t>
            </a: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seduti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 </a:t>
            </a: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su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 un comodo </a:t>
            </a: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divano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 </a:t>
            </a: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circolare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, </a:t>
            </a: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circondati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 da </a:t>
            </a: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alberi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 e </a:t>
            </a: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cuscini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 </a:t>
            </a: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colorati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.</a:t>
            </a: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>
                <a:solidFill>
                  <a:srgbClr val="FFFFFF"/>
                </a:solidFill>
              </a:defRPr>
            </a:pPr>
            <a:endParaRPr lang="en-US" sz="1600" b="0" i="0" u="none" strike="noStrike" kern="1200" spc="0" dirty="0">
              <a:ln>
                <a:noFill/>
              </a:ln>
              <a:solidFill>
                <a:srgbClr val="000000"/>
              </a:solidFill>
              <a:latin typeface="Raleway" pitchFamily="2" charset="77"/>
              <a:ea typeface="Microsoft YaHei" pitchFamily="2"/>
              <a:cs typeface="Lucida Sans" pitchFamily="2"/>
            </a:endParaRP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>
                <a:solidFill>
                  <a:srgbClr val="FFFFFF"/>
                </a:solidFill>
              </a:defRPr>
            </a:pP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È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 il </a:t>
            </a: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luogo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 </a:t>
            </a: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ideale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 per </a:t>
            </a: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leggere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 un </a:t>
            </a: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libro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, </a:t>
            </a:r>
            <a:b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</a:b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fare </a:t>
            </a: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una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 </a:t>
            </a: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chiacchierata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 o </a:t>
            </a: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semplicemente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 </a:t>
            </a: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ammirare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 il </a:t>
            </a: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paesaggio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563656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7">
            <a:extLst>
              <a:ext uri="{FF2B5EF4-FFF2-40B4-BE49-F238E27FC236}">
                <a16:creationId xmlns:a16="http://schemas.microsoft.com/office/drawing/2014/main" id="{1E57DE61-E455-BFFF-36EB-5EF01FB6C51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lum/>
            <a:alphaModFix/>
          </a:blip>
          <a:srcRect l="2566" b="5350"/>
          <a:stretch/>
        </p:blipFill>
        <p:spPr>
          <a:xfrm>
            <a:off x="193965" y="183600"/>
            <a:ext cx="6490800" cy="64908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DA0A106-D249-B3E1-96CE-96DA0F0A60B0}"/>
              </a:ext>
            </a:extLst>
          </p:cNvPr>
          <p:cNvSpPr/>
          <p:nvPr/>
        </p:nvSpPr>
        <p:spPr>
          <a:xfrm>
            <a:off x="7142759" y="1825343"/>
            <a:ext cx="4717440" cy="4242978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5000" rIns="90000" bIns="45000" anchor="t" anchorCtr="0" compatLnSpc="0">
            <a:sp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tabLst/>
              <a:defRPr sz="1800">
                <a:solidFill>
                  <a:srgbClr val="FFFFFF"/>
                </a:solidFill>
              </a:defRPr>
            </a:pPr>
            <a:r>
              <a:rPr lang="en-US" sz="1600" b="1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Zuppa di </a:t>
            </a:r>
            <a:r>
              <a:rPr lang="en-US" sz="1600" b="1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nuvole</a:t>
            </a:r>
            <a:r>
              <a:rPr lang="en-US" sz="1600" b="1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 e </a:t>
            </a:r>
            <a:r>
              <a:rPr lang="en-US" sz="1600" b="1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stelle</a:t>
            </a:r>
            <a:endParaRPr lang="en-US" sz="1600" b="1" i="0" u="none" strike="noStrike" kern="1200" spc="0" dirty="0">
              <a:ln>
                <a:noFill/>
              </a:ln>
              <a:solidFill>
                <a:srgbClr val="000000"/>
              </a:solidFill>
              <a:latin typeface="Raleway" pitchFamily="2" charset="77"/>
              <a:ea typeface="Microsoft YaHei" pitchFamily="2"/>
              <a:cs typeface="Lucida Sans" pitchFamily="2"/>
            </a:endParaRP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tabLst/>
              <a:defRPr sz="1800">
                <a:solidFill>
                  <a:srgbClr val="FFFFFF"/>
                </a:solidFill>
              </a:defRPr>
            </a:pP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P</a:t>
            </a: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reparata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 con </a:t>
            </a: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nuvole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 </a:t>
            </a: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raccolte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 </a:t>
            </a:r>
            <a:b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</a:b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al </a:t>
            </a: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mattino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 presto, </a:t>
            </a: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stelle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 </a:t>
            </a: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cadenti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 </a:t>
            </a:r>
            <a:b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</a:b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essiccate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 e </a:t>
            </a: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polverizzate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.</a:t>
            </a: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tabLst/>
              <a:defRPr sz="1800">
                <a:solidFill>
                  <a:srgbClr val="FFFFFF"/>
                </a:solidFill>
              </a:defRPr>
            </a:pPr>
            <a:endParaRPr lang="en-US" sz="1600" b="0" i="0" u="none" strike="noStrike" kern="1200" spc="0" dirty="0">
              <a:ln>
                <a:noFill/>
              </a:ln>
              <a:solidFill>
                <a:srgbClr val="000000"/>
              </a:solidFill>
              <a:latin typeface="Raleway" pitchFamily="2" charset="77"/>
              <a:ea typeface="Microsoft YaHei" pitchFamily="2"/>
              <a:cs typeface="Lucida Sans" pitchFamily="2"/>
            </a:endParaRP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tabLst/>
              <a:defRPr sz="1800">
                <a:solidFill>
                  <a:srgbClr val="FFFFFF"/>
                </a:solidFill>
              </a:defRPr>
            </a:pPr>
            <a:r>
              <a:rPr lang="en-US" sz="1600" b="1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Frittata di banana </a:t>
            </a:r>
            <a:r>
              <a:rPr lang="en-US" sz="1600" b="1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blu</a:t>
            </a:r>
            <a:r>
              <a:rPr lang="en-US" sz="1600" b="1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 e </a:t>
            </a:r>
            <a:r>
              <a:rPr lang="en-US" sz="1600" b="1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petali</a:t>
            </a:r>
            <a:r>
              <a:rPr lang="en-US" sz="1600" b="1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 di rosa</a:t>
            </a: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tabLst/>
              <a:defRPr sz="1800">
                <a:solidFill>
                  <a:srgbClr val="FFFFFF"/>
                </a:solidFill>
              </a:defRPr>
            </a:pP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È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 un </a:t>
            </a: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piatto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 </a:t>
            </a: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che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 </a:t>
            </a: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richiama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 </a:t>
            </a: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i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 </a:t>
            </a: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sapori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 </a:t>
            </a:r>
            <a:b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</a:b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della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 natura e </a:t>
            </a: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della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 </a:t>
            </a: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bellezza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, </a:t>
            </a:r>
            <a:b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</a:b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tipici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 </a:t>
            </a: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della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 </a:t>
            </a: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città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 di </a:t>
            </a:r>
            <a:r>
              <a:rPr lang="en-US" sz="1600" b="0" i="1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Aeropolis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.</a:t>
            </a: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tabLst/>
              <a:defRPr sz="1800">
                <a:solidFill>
                  <a:srgbClr val="FFFFFF"/>
                </a:solidFill>
              </a:defRPr>
            </a:pPr>
            <a:endParaRPr lang="en-US" sz="1600" b="0" i="0" u="none" strike="noStrike" kern="1200" spc="0" dirty="0">
              <a:ln>
                <a:noFill/>
              </a:ln>
              <a:solidFill>
                <a:srgbClr val="000000"/>
              </a:solidFill>
              <a:latin typeface="Raleway" pitchFamily="2" charset="77"/>
              <a:ea typeface="Microsoft YaHei" pitchFamily="2"/>
              <a:cs typeface="Lucida Sans" pitchFamily="2"/>
            </a:endParaRP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tabLst/>
              <a:defRPr sz="1800">
                <a:solidFill>
                  <a:srgbClr val="FFFFFF"/>
                </a:solidFill>
              </a:defRPr>
            </a:pPr>
            <a:r>
              <a:rPr lang="en-US" sz="1600" b="1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Gelato di </a:t>
            </a:r>
            <a:r>
              <a:rPr lang="en-US" sz="1600" b="1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vento</a:t>
            </a:r>
            <a:r>
              <a:rPr lang="en-US" sz="1600" b="1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 e </a:t>
            </a:r>
            <a:r>
              <a:rPr lang="en-US" sz="1600" b="1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miele</a:t>
            </a:r>
            <a:endParaRPr lang="en-US" sz="1600" b="1" i="0" u="none" strike="noStrike" kern="1200" spc="0" dirty="0">
              <a:ln>
                <a:noFill/>
              </a:ln>
              <a:solidFill>
                <a:srgbClr val="000000"/>
              </a:solidFill>
              <a:latin typeface="Raleway" pitchFamily="2" charset="77"/>
              <a:ea typeface="Microsoft YaHei" pitchFamily="2"/>
              <a:cs typeface="Lucida Sans" pitchFamily="2"/>
            </a:endParaRP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tabLst/>
              <a:defRPr sz="1800">
                <a:solidFill>
                  <a:srgbClr val="FFFFFF"/>
                </a:solidFill>
              </a:defRPr>
            </a:pP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L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eggero e </a:t>
            </a: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rinfrescante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, </a:t>
            </a: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preparato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 </a:t>
            </a:r>
            <a:b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</a:b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con </a:t>
            </a: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vento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 </a:t>
            </a: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catturato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 in </a:t>
            </a: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una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 </a:t>
            </a: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bottiglia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, </a:t>
            </a:r>
            <a:b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</a:b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miele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 di </a:t>
            </a: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fiori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 </a:t>
            </a: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selvatici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, panna fresca, </a:t>
            </a:r>
            <a:b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</a:b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zucchero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 a velo e </a:t>
            </a: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vaniglia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473447-55F5-1470-1B05-B0DEA178D5E7}"/>
              </a:ext>
            </a:extLst>
          </p:cNvPr>
          <p:cNvSpPr/>
          <p:nvPr/>
        </p:nvSpPr>
        <p:spPr>
          <a:xfrm>
            <a:off x="7142759" y="1170848"/>
            <a:ext cx="3524760" cy="654495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5000" rIns="90000" bIns="45000" anchor="t" anchorCtr="0" compatLnSpc="0">
            <a:sp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>
                <a:solidFill>
                  <a:srgbClr val="FFFFFF"/>
                </a:solidFill>
              </a:defRPr>
            </a:pPr>
            <a:r>
              <a:rPr lang="en-US" sz="3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Il Menu</a:t>
            </a:r>
          </a:p>
        </p:txBody>
      </p:sp>
    </p:spTree>
    <p:extLst>
      <p:ext uri="{BB962C8B-B14F-4D97-AF65-F5344CB8AC3E}">
        <p14:creationId xmlns:p14="http://schemas.microsoft.com/office/powerpoint/2010/main" val="23936122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5">
            <a:extLst>
              <a:ext uri="{FF2B5EF4-FFF2-40B4-BE49-F238E27FC236}">
                <a16:creationId xmlns:a16="http://schemas.microsoft.com/office/drawing/2014/main" id="{194ACBA8-632C-8BE1-B5C2-D3FB013181E6}"/>
              </a:ext>
            </a:extLst>
          </p:cNvPr>
          <p:cNvSpPr/>
          <p:nvPr/>
        </p:nvSpPr>
        <p:spPr>
          <a:xfrm>
            <a:off x="7142759" y="1170848"/>
            <a:ext cx="3524760" cy="654495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5000" rIns="90000" bIns="45000" anchor="t" anchorCtr="0" compatLnSpc="0">
            <a:sp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>
                <a:solidFill>
                  <a:srgbClr val="FFFFFF"/>
                </a:solidFill>
              </a:defRPr>
            </a:pPr>
            <a:r>
              <a:rPr lang="en-US" sz="3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Signature Drink</a:t>
            </a:r>
          </a:p>
        </p:txBody>
      </p:sp>
      <p:sp>
        <p:nvSpPr>
          <p:cNvPr id="3" name="TextBox 4">
            <a:extLst>
              <a:ext uri="{FF2B5EF4-FFF2-40B4-BE49-F238E27FC236}">
                <a16:creationId xmlns:a16="http://schemas.microsoft.com/office/drawing/2014/main" id="{312E3355-C37B-F4D7-A17B-4921997E6B04}"/>
              </a:ext>
            </a:extLst>
          </p:cNvPr>
          <p:cNvSpPr/>
          <p:nvPr/>
        </p:nvSpPr>
        <p:spPr>
          <a:xfrm>
            <a:off x="7142759" y="1825343"/>
            <a:ext cx="4790520" cy="4166033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5000" rIns="90000" bIns="45000" anchor="t" anchorCtr="0" compatLnSpc="0">
            <a:sp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tabLst/>
              <a:defRPr sz="1800">
                <a:solidFill>
                  <a:srgbClr val="FFFFFF"/>
                </a:solidFill>
              </a:defRPr>
            </a:pPr>
            <a:r>
              <a:rPr lang="en-US" sz="1600" b="1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Aerolixir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 </a:t>
            </a: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tabLst/>
              <a:defRPr sz="1800">
                <a:solidFill>
                  <a:srgbClr val="FFFFFF"/>
                </a:solidFill>
              </a:defRPr>
            </a:pP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È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 un cocktail </a:t>
            </a: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rinfrescante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 e frizzante, </a:t>
            </a:r>
            <a:b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</a:b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che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 </a:t>
            </a: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esprime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 la natura e la </a:t>
            </a: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personalità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 </a:t>
            </a:r>
            <a:b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</a:b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della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 </a:t>
            </a: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città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 volante.</a:t>
            </a: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tabLst/>
              <a:defRPr sz="1800">
                <a:solidFill>
                  <a:srgbClr val="FFFFFF"/>
                </a:solidFill>
              </a:defRPr>
            </a:pP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Il cocktail </a:t>
            </a: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è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 </a:t>
            </a: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composto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 da </a:t>
            </a: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succo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 di </a:t>
            </a: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limone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, </a:t>
            </a: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sciroppo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 di </a:t>
            </a: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lavanda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, gin e champagne. </a:t>
            </a: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tabLst/>
              <a:defRPr sz="1800">
                <a:solidFill>
                  <a:srgbClr val="FFFFFF"/>
                </a:solidFill>
              </a:defRPr>
            </a:pP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Il </a:t>
            </a: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succo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 di </a:t>
            </a: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limone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 </a:t>
            </a: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rappresenta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 il </a:t>
            </a: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colore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 </a:t>
            </a:r>
            <a:b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</a:b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giallo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 </a:t>
            </a: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della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 </a:t>
            </a: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città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, </a:t>
            </a: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che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 </a:t>
            </a: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riflette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 </a:t>
            </a: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i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 </a:t>
            </a: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raggi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 del sole. </a:t>
            </a: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tabLst/>
              <a:defRPr sz="1800">
                <a:solidFill>
                  <a:srgbClr val="FFFFFF"/>
                </a:solidFill>
              </a:defRPr>
            </a:pP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Lo </a:t>
            </a: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sciroppo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 di </a:t>
            </a: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lavanda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 </a:t>
            </a: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rappresenta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 </a:t>
            </a:r>
            <a:b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</a:b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il </a:t>
            </a: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profumo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 </a:t>
            </a: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dei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 </a:t>
            </a: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fiori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 </a:t>
            </a: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che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 </a:t>
            </a: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crescono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 </a:t>
            </a: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nella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 </a:t>
            </a: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città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. </a:t>
            </a: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tabLst/>
              <a:defRPr sz="1800">
                <a:solidFill>
                  <a:srgbClr val="FFFFFF"/>
                </a:solidFill>
              </a:defRPr>
            </a:pP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Il gin </a:t>
            </a: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rappresenta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 la </a:t>
            </a: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creatività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 e </a:t>
            </a: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l’innovazione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 </a:t>
            </a: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della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 </a:t>
            </a: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città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, </a:t>
            </a: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che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 </a:t>
            </a: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sfida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 la </a:t>
            </a: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gravità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 e la </a:t>
            </a: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monotonia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. </a:t>
            </a:r>
            <a:endParaRPr lang="en-US" sz="1600" dirty="0">
              <a:solidFill>
                <a:srgbClr val="000000"/>
              </a:solidFill>
              <a:latin typeface="Raleway" pitchFamily="2" charset="77"/>
              <a:ea typeface="Microsoft YaHei" pitchFamily="2"/>
              <a:cs typeface="Lucida Sans" pitchFamily="2"/>
            </a:endParaRP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tabLst/>
              <a:defRPr sz="1800">
                <a:solidFill>
                  <a:srgbClr val="FFFFFF"/>
                </a:solidFill>
              </a:defRPr>
            </a:pP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Lo champagne </a:t>
            </a: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rappresenta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 la </a:t>
            </a: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festività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 </a:t>
            </a:r>
            <a:b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</a:b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e </a:t>
            </a: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l’eleganza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 </a:t>
            </a: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della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 </a:t>
            </a: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città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, </a:t>
            </a: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che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 </a:t>
            </a: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offre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 tutti </a:t>
            </a:r>
            <a:b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</a:b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i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 </a:t>
            </a: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servizi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 e le </a:t>
            </a: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comodità</a:t>
            </a:r>
            <a:endParaRPr lang="en-US" sz="1600" b="0" i="0" u="none" strike="noStrike" kern="1200" spc="0" dirty="0">
              <a:ln>
                <a:noFill/>
              </a:ln>
              <a:solidFill>
                <a:srgbClr val="000000"/>
              </a:solidFill>
              <a:latin typeface="Raleway" pitchFamily="2" charset="77"/>
              <a:ea typeface="Microsoft YaHei" pitchFamily="2"/>
              <a:cs typeface="Lucida Sans" pitchFamily="2"/>
            </a:endParaRPr>
          </a:p>
        </p:txBody>
      </p:sp>
      <p:pic>
        <p:nvPicPr>
          <p:cNvPr id="4" name="Immagine 8">
            <a:extLst>
              <a:ext uri="{FF2B5EF4-FFF2-40B4-BE49-F238E27FC236}">
                <a16:creationId xmlns:a16="http://schemas.microsoft.com/office/drawing/2014/main" id="{F6B1FE47-91EA-9FFA-CE8D-B984AFFF67E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lum/>
            <a:alphaModFix/>
          </a:blip>
          <a:srcRect l="2675" r="2675" b="5350"/>
          <a:stretch/>
        </p:blipFill>
        <p:spPr>
          <a:xfrm>
            <a:off x="193965" y="183600"/>
            <a:ext cx="6490800" cy="6490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419454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2">
            <a:extLst>
              <a:ext uri="{FF2B5EF4-FFF2-40B4-BE49-F238E27FC236}">
                <a16:creationId xmlns:a16="http://schemas.microsoft.com/office/drawing/2014/main" id="{E2731565-2B89-E179-7C32-09BCE2CD31B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lum/>
            <a:alphaModFix/>
          </a:blip>
          <a:srcRect l="1218" r="2906" b="5350"/>
          <a:stretch/>
        </p:blipFill>
        <p:spPr>
          <a:xfrm>
            <a:off x="193965" y="183600"/>
            <a:ext cx="6511634" cy="649079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5">
            <a:extLst>
              <a:ext uri="{FF2B5EF4-FFF2-40B4-BE49-F238E27FC236}">
                <a16:creationId xmlns:a16="http://schemas.microsoft.com/office/drawing/2014/main" id="{F84C48B1-8C5C-40B8-0B7D-85902E1DA417}"/>
              </a:ext>
            </a:extLst>
          </p:cNvPr>
          <p:cNvSpPr/>
          <p:nvPr/>
        </p:nvSpPr>
        <p:spPr>
          <a:xfrm>
            <a:off x="7142758" y="1803735"/>
            <a:ext cx="4741200" cy="813577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5000" rIns="90000" bIns="45000" anchor="t" anchorCtr="0" compatLnSpc="0">
            <a:sp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tabLst/>
              <a:defRPr sz="1800">
                <a:solidFill>
                  <a:srgbClr val="FFFFFF"/>
                </a:solidFill>
              </a:defRPr>
            </a:pP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È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 il custode </a:t>
            </a: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della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 </a:t>
            </a: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città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 volante di </a:t>
            </a:r>
            <a:r>
              <a:rPr lang="en-US" sz="1600" b="0" i="1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Aeropolis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, </a:t>
            </a: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possiede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 le </a:t>
            </a: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chiavi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 </a:t>
            </a: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che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 </a:t>
            </a: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aprono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 la </a:t>
            </a: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calotta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 </a:t>
            </a:r>
            <a:b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</a:b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di </a:t>
            </a: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vetro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 </a:t>
            </a: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che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 </a:t>
            </a: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protegge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 la </a:t>
            </a: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città</a:t>
            </a:r>
            <a:endParaRPr lang="en-US" sz="1600" b="0" i="0" u="none" strike="noStrike" kern="1200" spc="0" dirty="0">
              <a:ln>
                <a:noFill/>
              </a:ln>
              <a:solidFill>
                <a:srgbClr val="000000"/>
              </a:solidFill>
              <a:latin typeface="Raleway" pitchFamily="2" charset="77"/>
              <a:ea typeface="Microsoft YaHei" pitchFamily="2"/>
              <a:cs typeface="Lucida Sans" pitchFamily="2"/>
            </a:endParaRPr>
          </a:p>
        </p:txBody>
      </p:sp>
      <p:sp>
        <p:nvSpPr>
          <p:cNvPr id="4" name="TextBox 5">
            <a:extLst>
              <a:ext uri="{FF2B5EF4-FFF2-40B4-BE49-F238E27FC236}">
                <a16:creationId xmlns:a16="http://schemas.microsoft.com/office/drawing/2014/main" id="{A066357E-C78B-E8C9-5DA9-79C8745CA990}"/>
              </a:ext>
            </a:extLst>
          </p:cNvPr>
          <p:cNvSpPr/>
          <p:nvPr/>
        </p:nvSpPr>
        <p:spPr>
          <a:xfrm>
            <a:off x="7142758" y="1170848"/>
            <a:ext cx="4392749" cy="632887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5000" rIns="90000" bIns="45000" anchor="t" anchorCtr="0" compatLnSpc="0">
            <a:sp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tabLst/>
              <a:defRPr sz="1800">
                <a:solidFill>
                  <a:srgbClr val="FFFFFF"/>
                </a:solidFill>
              </a:defRPr>
            </a:pPr>
            <a:r>
              <a:rPr lang="en-US" sz="360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Il maestro di </a:t>
            </a:r>
            <a:r>
              <a:rPr lang="en-US" sz="360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chiavi</a:t>
            </a:r>
            <a:endParaRPr lang="en-US" sz="3600" i="0" u="none" strike="noStrike" kern="1200" spc="0" dirty="0">
              <a:ln>
                <a:noFill/>
              </a:ln>
              <a:solidFill>
                <a:srgbClr val="000000"/>
              </a:solidFill>
              <a:latin typeface="Raleway" pitchFamily="2" charset="77"/>
              <a:ea typeface="Microsoft YaHei" pitchFamily="2"/>
              <a:cs typeface="Lucida Sa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39022023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4">
            <a:extLst>
              <a:ext uri="{FF2B5EF4-FFF2-40B4-BE49-F238E27FC236}">
                <a16:creationId xmlns:a16="http://schemas.microsoft.com/office/drawing/2014/main" id="{4355AB79-BC17-6DBB-54B6-A77A8FA6A6A2}"/>
              </a:ext>
            </a:extLst>
          </p:cNvPr>
          <p:cNvSpPr/>
          <p:nvPr/>
        </p:nvSpPr>
        <p:spPr>
          <a:xfrm>
            <a:off x="7142758" y="1170848"/>
            <a:ext cx="3524760" cy="654495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5000" rIns="90000" bIns="45000" anchor="t" anchorCtr="0" compatLnSpc="0">
            <a:sp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>
                <a:solidFill>
                  <a:srgbClr val="FFFFFF"/>
                </a:solidFill>
              </a:defRPr>
            </a:pPr>
            <a:r>
              <a:rPr lang="en-US" sz="3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Il </a:t>
            </a:r>
            <a:r>
              <a:rPr lang="en-US" sz="3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cuoco</a:t>
            </a:r>
            <a:endParaRPr lang="en-US" sz="3600" b="0" i="0" u="none" strike="noStrike" kern="1200" spc="0" dirty="0">
              <a:ln>
                <a:noFill/>
              </a:ln>
              <a:solidFill>
                <a:srgbClr val="000000"/>
              </a:solidFill>
              <a:latin typeface="Raleway" pitchFamily="2" charset="77"/>
              <a:ea typeface="Microsoft YaHei" pitchFamily="2"/>
              <a:cs typeface="Lucida Sans" pitchFamily="2"/>
            </a:endParaRPr>
          </a:p>
        </p:txBody>
      </p:sp>
      <p:sp>
        <p:nvSpPr>
          <p:cNvPr id="3" name="TextBox 5">
            <a:extLst>
              <a:ext uri="{FF2B5EF4-FFF2-40B4-BE49-F238E27FC236}">
                <a16:creationId xmlns:a16="http://schemas.microsoft.com/office/drawing/2014/main" id="{0CD7EEE9-02D5-5233-7477-C0273AED0A82}"/>
              </a:ext>
            </a:extLst>
          </p:cNvPr>
          <p:cNvSpPr/>
          <p:nvPr/>
        </p:nvSpPr>
        <p:spPr>
          <a:xfrm>
            <a:off x="7142758" y="1825343"/>
            <a:ext cx="4741200" cy="813577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5000" rIns="90000" bIns="45000" anchor="t" anchorCtr="0" compatLnSpc="0">
            <a:sp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>
                <a:solidFill>
                  <a:srgbClr val="FFFFFF"/>
                </a:solidFill>
              </a:defRPr>
            </a:pP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È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 il </a:t>
            </a: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proprietario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 del ristorante </a:t>
            </a:r>
            <a:b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</a:b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dove </a:t>
            </a: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si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 serve la </a:t>
            </a: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migliore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 zuppa </a:t>
            </a:r>
            <a:b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</a:b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di </a:t>
            </a: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nuvole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 e </a:t>
            </a: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stelle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 </a:t>
            </a: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della</a:t>
            </a:r>
            <a:r>
              <a:rPr lang="en-US" sz="1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 </a:t>
            </a:r>
            <a:r>
              <a:rPr lang="en-US" sz="16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città</a:t>
            </a:r>
            <a:endParaRPr lang="en-US" sz="1600" b="0" i="0" u="none" strike="noStrike" kern="1200" spc="0" dirty="0">
              <a:ln>
                <a:noFill/>
              </a:ln>
              <a:solidFill>
                <a:srgbClr val="000000"/>
              </a:solidFill>
              <a:latin typeface="Raleway" pitchFamily="2" charset="77"/>
              <a:ea typeface="Microsoft YaHei" pitchFamily="2"/>
              <a:cs typeface="Lucida Sans" pitchFamily="2"/>
            </a:endParaRPr>
          </a:p>
        </p:txBody>
      </p:sp>
      <p:pic>
        <p:nvPicPr>
          <p:cNvPr id="4" name="Immagine 2">
            <a:extLst>
              <a:ext uri="{FF2B5EF4-FFF2-40B4-BE49-F238E27FC236}">
                <a16:creationId xmlns:a16="http://schemas.microsoft.com/office/drawing/2014/main" id="{EBB8EADD-1F5A-624E-7532-068B0D3ED98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lum/>
            <a:alphaModFix/>
          </a:blip>
          <a:srcRect l="280" t="2672" r="4912" b="2678"/>
          <a:stretch/>
        </p:blipFill>
        <p:spPr>
          <a:xfrm>
            <a:off x="183240" y="183600"/>
            <a:ext cx="6501525" cy="6490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7595993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16F16C9223889944A853010A776457FB" ma:contentTypeVersion="14" ma:contentTypeDescription="Creare un nuovo documento." ma:contentTypeScope="" ma:versionID="ec0a2c60127e3633dc28e9f550b84b14">
  <xsd:schema xmlns:xsd="http://www.w3.org/2001/XMLSchema" xmlns:xs="http://www.w3.org/2001/XMLSchema" xmlns:p="http://schemas.microsoft.com/office/2006/metadata/properties" xmlns:ns2="0dfcf905-f306-4251-b357-63b666a6d4bd" xmlns:ns3="6ac24403-184f-4070-a1b4-d1d5dab87feb" targetNamespace="http://schemas.microsoft.com/office/2006/metadata/properties" ma:root="true" ma:fieldsID="7039ac6cb82cafafce99c077b7f27460" ns2:_="" ns3:_="">
    <xsd:import namespace="0dfcf905-f306-4251-b357-63b666a6d4bd"/>
    <xsd:import namespace="6ac24403-184f-4070-a1b4-d1d5dab87fe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  <xsd:element ref="ns2:MediaServiceLocation" minOccurs="0"/>
                <xsd:element ref="ns2:MediaServiceOCR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dfcf905-f306-4251-b357-63b666a6d4b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3" nillable="true" ma:taxonomy="true" ma:internalName="lcf76f155ced4ddcb4097134ff3c332f" ma:taxonomyFieldName="MediaServiceImageTags" ma:displayName="Tag immagine" ma:readOnly="false" ma:fieldId="{5cf76f15-5ced-4ddc-b409-7134ff3c332f}" ma:taxonomyMulti="true" ma:sspId="58a95c8f-8e64-4f02-8870-bbbaff351655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7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19" nillable="true" ma:displayName="Location" ma:indexed="true" ma:internalName="MediaServiceLocation" ma:readOnly="true">
      <xsd:simpleType>
        <xsd:restriction base="dms:Text"/>
      </xsd:simpleType>
    </xsd:element>
    <xsd:element name="MediaServiceOCR" ma:index="2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ObjectDetectorVersions" ma:index="2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ac24403-184f-4070-a1b4-d1d5dab87feb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Condivis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Condiviso con dettagli" ma:internalName="SharedWithDetails" ma:readOnly="true">
      <xsd:simpleType>
        <xsd:restriction base="dms:Note">
          <xsd:maxLength value="255"/>
        </xsd:restriction>
      </xsd:simpleType>
    </xsd:element>
    <xsd:element name="TaxCatchAll" ma:index="14" nillable="true" ma:displayName="Taxonomy Catch All Column" ma:hidden="true" ma:list="{ca2b94ef-a594-4919-8f9b-46936cbe0ec1}" ma:internalName="TaxCatchAll" ma:showField="CatchAllData" ma:web="6ac24403-184f-4070-a1b4-d1d5dab87feb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6ac24403-184f-4070-a1b4-d1d5dab87feb" xsi:nil="true"/>
    <lcf76f155ced4ddcb4097134ff3c332f xmlns="0dfcf905-f306-4251-b357-63b666a6d4bd">
      <Terms xmlns="http://schemas.microsoft.com/office/infopath/2007/PartnerControls"/>
    </lcf76f155ced4ddcb4097134ff3c332f>
    <SharedWithUsers xmlns="6ac24403-184f-4070-a1b4-d1d5dab87feb">
      <UserInfo>
        <DisplayName/>
        <AccountId xsi:nil="true"/>
        <AccountType/>
      </UserInfo>
    </SharedWithUsers>
    <MediaLengthInSeconds xmlns="0dfcf905-f306-4251-b357-63b666a6d4bd" xsi:nil="true"/>
  </documentManagement>
</p:properties>
</file>

<file path=customXml/itemProps1.xml><?xml version="1.0" encoding="utf-8"?>
<ds:datastoreItem xmlns:ds="http://schemas.openxmlformats.org/officeDocument/2006/customXml" ds:itemID="{1D66B5F1-097C-476C-BDD5-C164925261C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dfcf905-f306-4251-b357-63b666a6d4bd"/>
    <ds:schemaRef ds:uri="6ac24403-184f-4070-a1b4-d1d5dab87fe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858D2C3-FD35-47F0-940D-C3E257B0C76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A5A20F0-561C-48F2-AA76-793E5F97D3CA}">
  <ds:schemaRefs>
    <ds:schemaRef ds:uri="http://www.w3.org/XML/1998/namespace"/>
    <ds:schemaRef ds:uri="http://schemas.openxmlformats.org/package/2006/metadata/core-properties"/>
    <ds:schemaRef ds:uri="http://schemas.microsoft.com/office/infopath/2007/PartnerControls"/>
    <ds:schemaRef ds:uri="http://schemas.microsoft.com/office/2006/metadata/properties"/>
    <ds:schemaRef ds:uri="6ac24403-184f-4070-a1b4-d1d5dab87feb"/>
    <ds:schemaRef ds:uri="http://purl.org/dc/dcmitype/"/>
    <ds:schemaRef ds:uri="http://purl.org/dc/elements/1.1/"/>
    <ds:schemaRef ds:uri="http://schemas.microsoft.com/office/2006/documentManagement/types"/>
    <ds:schemaRef ds:uri="0dfcf905-f306-4251-b357-63b666a6d4bd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32</TotalTime>
  <Words>545</Words>
  <Application>Microsoft Macintosh PowerPoint</Application>
  <PresentationFormat>Widescreen</PresentationFormat>
  <Paragraphs>54</Paragraphs>
  <Slides>10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Raleway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Giulia Lo Faro</dc:creator>
  <cp:lastModifiedBy>Giulia Lo Faro</cp:lastModifiedBy>
  <cp:revision>4</cp:revision>
  <dcterms:created xsi:type="dcterms:W3CDTF">2023-10-20T15:09:11Z</dcterms:created>
  <dcterms:modified xsi:type="dcterms:W3CDTF">2023-12-05T15:02:20Z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0x01010016F16C9223889944A853010A776457FB</vt:lpwstr>
  </property>
  <property fmtid="{D5CDD505-2E9C-101B-9397-08002B2CF9AE}" pid="3" name="Order">
    <vt:r8>1311500</vt:r8>
  </property>
  <property fmtid="{D5CDD505-2E9C-101B-9397-08002B2CF9AE}" pid="4" name="_SourceUrl">
    <vt:lpwstr/>
  </property>
  <property fmtid="{D5CDD505-2E9C-101B-9397-08002B2CF9AE}" pid="5" name="_SharedFileIndex">
    <vt:lpwstr/>
  </property>
  <property fmtid="{D5CDD505-2E9C-101B-9397-08002B2CF9AE}" pid="6" name="ComplianceAssetId">
    <vt:lpwstr/>
  </property>
  <property fmtid="{D5CDD505-2E9C-101B-9397-08002B2CF9AE}" pid="7" name="_ExtendedDescription">
    <vt:lpwstr/>
  </property>
  <property fmtid="{D5CDD505-2E9C-101B-9397-08002B2CF9AE}" pid="8" name="TriggerFlowInfo">
    <vt:lpwstr/>
  </property>
  <property fmtid="{D5CDD505-2E9C-101B-9397-08002B2CF9AE}" pid="9" name="MediaServiceImageTags">
    <vt:lpwstr/>
  </property>
</Properties>
</file>